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63" r:id="rId6"/>
    <p:sldId id="259" r:id="rId7"/>
    <p:sldId id="260" r:id="rId8"/>
    <p:sldId id="266" r:id="rId9"/>
    <p:sldId id="264" r:id="rId10"/>
    <p:sldId id="265" r:id="rId11"/>
    <p:sldId id="262" r:id="rId12"/>
    <p:sldId id="261" r:id="rId13"/>
  </p:sldIdLst>
  <p:sldSz cx="9144000" cy="5143500" type="screen16x9"/>
  <p:notesSz cx="6858000" cy="9144000"/>
  <p:embeddedFontLst>
    <p:embeddedFont>
      <p:font typeface="Arial Unicode MS" panose="020B0604020202020204" pitchFamily="50" charset="-127"/>
      <p:regular r:id="rId15"/>
    </p:embeddedFont>
    <p:embeddedFont>
      <p:font typeface="Nanum Gothic Coding" panose="020B0600000101010101" charset="-127"/>
      <p:regular r:id="rId16"/>
      <p:bold r:id="rId17"/>
    </p:embeddedFont>
    <p:embeddedFont>
      <p:font typeface="배달의민족 한나체 Air" panose="020B0600000101010101" pitchFamily="50" charset="-127"/>
      <p:regular r:id="rId18"/>
    </p:embeddedFont>
    <p:embeddedFont>
      <p:font typeface="배달의민족 한나체 Pro" panose="020B0600000101010101" pitchFamily="50" charset="-127"/>
      <p:regular r:id="rId19"/>
    </p:embeddedFont>
    <p:embeddedFont>
      <p:font typeface="Nanum Myeongjo" panose="020B0600000101010101" charset="-127"/>
      <p:regular r:id="rId20"/>
      <p:bold r:id="rId21"/>
    </p:embeddedFont>
    <p:embeddedFont>
      <p:font typeface="배달의민족 도현" panose="020B0600000101010101" pitchFamily="50" charset="-127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AD3"/>
    <a:srgbClr val="FFFFFF"/>
    <a:srgbClr val="5E6D7C"/>
    <a:srgbClr val="99CBDB"/>
    <a:srgbClr val="B6D7A8"/>
    <a:srgbClr val="9FE6FF"/>
    <a:srgbClr val="61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898" autoAdjust="0"/>
  </p:normalViewPr>
  <p:slideViewPr>
    <p:cSldViewPr snapToGrid="0">
      <p:cViewPr>
        <p:scale>
          <a:sx n="100" d="100"/>
          <a:sy n="100" d="100"/>
        </p:scale>
        <p:origin x="918" y="2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5a258088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5a258088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066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5a258088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5a258088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68cb9d0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968cb9d0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5a258088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5a258088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TMDB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를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통해 제공할 수 있는 영화 정보들은 결국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아닌가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?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어떤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영화를 볼 지 고민하는 사람이라면 이런 정보들은 위험하다고 여겨질 것이다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그렇다면 차라리 영화를 볼 시간이 없거나 귀찮은 사람들을 위해 기본적인 정보뿐 아니라</a:t>
            </a:r>
            <a:endParaRPr lang="en-US" altLang="ko-KR" sz="11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각종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스포일러와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리뷰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해석 영상들이 있는 사이트를 만들자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영화를 보지 않고도 본 척 할 수 있는 것은 사람들에게 기회비용의 절약을 제공할 것이다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이름은 정직하게 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[ Spoilers ]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로 하여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스포일러를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원하지 않는 사람들을 배려하였다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endParaRPr lang="en-US" altLang="ko-KR" sz="11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5a258088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5a258088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TMDB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를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통해 제공할 수 있는 영화 정보들은 결국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아닌가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?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어떤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영화를 볼 지 고민하는 사람이라면 이런 정보들은 위험하다고 여겨질 것이다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그렇다면 차라리 영화를 볼 시간이 없거나 귀찮은 사람들을 위해 기본적인 정보뿐 아니라</a:t>
            </a:r>
            <a:endParaRPr lang="en-US" altLang="ko-KR" sz="11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각종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스포일러와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리뷰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해석 영상들이 있는 사이트를 만들자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영화를 보지 않고도 본 척 할 수 있는 것은 사람들에게 기회비용의 절약을 제공할 것이다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이름은 정직하게 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[ Spoilers ]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로 하여 </a:t>
            </a:r>
            <a:r>
              <a:rPr lang="ko-KR" altLang="en-US" sz="11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스포일러를</a:t>
            </a:r>
            <a:r>
              <a:rPr lang="ko-KR" altLang="en-US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원하지 않는 사람들을 배려하였다</a:t>
            </a:r>
            <a:r>
              <a:rPr lang="en-US" altLang="ko-KR" sz="11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endParaRPr lang="en-US" altLang="ko-KR" sz="11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  <p:extLst>
      <p:ext uri="{BB962C8B-B14F-4D97-AF65-F5344CB8AC3E}">
        <p14:creationId xmlns:p14="http://schemas.microsoft.com/office/powerpoint/2010/main" val="4214575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5a258088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5a258088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239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5a258088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5a258088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5a258088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5a258088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5a258088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5a258088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964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5a258088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5a258088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641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" name="Google Shape;111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1950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12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4475" y="15263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13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1950" y="30384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14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71775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15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9088" y="15263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16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71775" y="30884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17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1600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18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43725" y="15263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19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81600" y="30384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20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4475" y="44719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21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9088" y="44719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22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43725" y="44719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23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1425" y="3038475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24;p18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1425" y="23800"/>
            <a:ext cx="719150" cy="7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54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550" y="223825"/>
            <a:ext cx="719150" cy="7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75;p14"/>
          <p:cNvSpPr/>
          <p:nvPr userDrawn="1"/>
        </p:nvSpPr>
        <p:spPr>
          <a:xfrm>
            <a:off x="1099825" y="276225"/>
            <a:ext cx="7863200" cy="605650"/>
          </a:xfrm>
          <a:prstGeom prst="rect">
            <a:avLst/>
          </a:prstGeom>
          <a:solidFill>
            <a:srgbClr val="434343"/>
          </a:solidFill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76;p14"/>
          <p:cNvSpPr/>
          <p:nvPr userDrawn="1"/>
        </p:nvSpPr>
        <p:spPr>
          <a:xfrm>
            <a:off x="1099825" y="881874"/>
            <a:ext cx="7863200" cy="4052075"/>
          </a:xfrm>
          <a:prstGeom prst="rect">
            <a:avLst/>
          </a:prstGeom>
          <a:solidFill>
            <a:srgbClr val="434343"/>
          </a:solidFill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4;p13"/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550" y="223825"/>
            <a:ext cx="719150" cy="7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5;p14"/>
          <p:cNvSpPr/>
          <p:nvPr userDrawn="1"/>
        </p:nvSpPr>
        <p:spPr>
          <a:xfrm>
            <a:off x="1099826" y="276225"/>
            <a:ext cx="3405499" cy="605650"/>
          </a:xfrm>
          <a:prstGeom prst="rect">
            <a:avLst/>
          </a:prstGeom>
          <a:solidFill>
            <a:srgbClr val="434343"/>
          </a:solidFill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76;p14"/>
          <p:cNvSpPr/>
          <p:nvPr userDrawn="1"/>
        </p:nvSpPr>
        <p:spPr>
          <a:xfrm>
            <a:off x="1099826" y="881874"/>
            <a:ext cx="3405499" cy="4052075"/>
          </a:xfrm>
          <a:prstGeom prst="rect">
            <a:avLst/>
          </a:prstGeom>
          <a:solidFill>
            <a:srgbClr val="434343"/>
          </a:solidFill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775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600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1425" y="23800"/>
            <a:ext cx="719150" cy="7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-79280" y="4137994"/>
            <a:ext cx="272308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rgbClr val="B6D7A8"/>
                </a:solidFill>
                <a:highlight>
                  <a:srgbClr val="434343"/>
                </a:highlight>
                <a:latin typeface="Nanum Gothic Coding" panose="020B0600000101010101" charset="-127"/>
                <a:ea typeface="Nanum Gothic Coding" panose="020B0600000101010101" charset="-127"/>
                <a:cs typeface="Nanum Gothic Coding"/>
                <a:sym typeface="Nanum Gothic Coding"/>
              </a:rPr>
              <a:t>2022년 11월 25일</a:t>
            </a:r>
            <a:endParaRPr sz="2800" b="1" dirty="0">
              <a:solidFill>
                <a:srgbClr val="B6D7A8"/>
              </a:solidFill>
              <a:highlight>
                <a:srgbClr val="434343"/>
              </a:highlight>
              <a:latin typeface="Nanum Gothic Coding" panose="020B0600000101010101" charset="-127"/>
              <a:ea typeface="Nanum Gothic Coding" panose="020B0600000101010101" charset="-127"/>
              <a:cs typeface="Nanum Gothic Coding"/>
              <a:sym typeface="Nanum Gothic Coding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2312504" y="292982"/>
            <a:ext cx="6504969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6900" dirty="0" smtClean="0">
                <a:solidFill>
                  <a:srgbClr val="434343"/>
                </a:solidFill>
                <a:highlight>
                  <a:srgbClr val="F3F3F3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프로젝트 </a:t>
            </a:r>
            <a:r>
              <a:rPr lang="en-US" altLang="ko-KR" sz="6900" dirty="0" smtClean="0">
                <a:solidFill>
                  <a:srgbClr val="434343"/>
                </a:solidFill>
                <a:highlight>
                  <a:srgbClr val="F3F3F3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: 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6900" dirty="0" err="1" smtClean="0">
                <a:solidFill>
                  <a:srgbClr val="434343"/>
                </a:solidFill>
                <a:highlight>
                  <a:srgbClr val="F3F3F3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스포일러</a:t>
            </a:r>
            <a:endParaRPr lang="en-US" altLang="ko-KR" sz="6900" dirty="0" smtClean="0">
              <a:solidFill>
                <a:srgbClr val="434343"/>
              </a:solidFill>
              <a:highlight>
                <a:srgbClr val="F3F3F3"/>
              </a:highlight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175824" y="4478728"/>
            <a:ext cx="5205776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altLang="ko-KR" sz="2000" b="1" dirty="0">
                <a:solidFill>
                  <a:srgbClr val="99CBDB"/>
                </a:solidFill>
                <a:highlight>
                  <a:srgbClr val="434343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SSAFY 1</a:t>
            </a:r>
            <a:r>
              <a:rPr lang="en-US" altLang="ko-KR" sz="2000" b="1" baseline="30000" dirty="0">
                <a:solidFill>
                  <a:srgbClr val="99CBDB"/>
                </a:solidFill>
                <a:highlight>
                  <a:srgbClr val="434343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st</a:t>
            </a:r>
            <a:r>
              <a:rPr lang="en-US" altLang="ko-KR" sz="2000" b="1" dirty="0">
                <a:solidFill>
                  <a:srgbClr val="99CBDB"/>
                </a:solidFill>
                <a:highlight>
                  <a:srgbClr val="434343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 </a:t>
            </a:r>
            <a:r>
              <a:rPr lang="en-US" altLang="ko-KR" sz="2000" b="1" dirty="0" smtClean="0">
                <a:solidFill>
                  <a:srgbClr val="99CBDB"/>
                </a:solidFill>
                <a:highlight>
                  <a:srgbClr val="434343"/>
                </a:highlight>
                <a:latin typeface="Nanum Gothic Coding"/>
                <a:ea typeface="Nanum Gothic Coding"/>
                <a:cs typeface="Nanum Gothic Coding"/>
                <a:sym typeface="Nanum Gothic Coding"/>
              </a:rPr>
              <a:t>semester Final Project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겪은 오류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3" name="Google Shape;79;p14"/>
          <p:cNvSpPr txBox="1"/>
          <p:nvPr/>
        </p:nvSpPr>
        <p:spPr>
          <a:xfrm>
            <a:off x="1280800" y="969351"/>
            <a:ext cx="7379623" cy="3611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세부 페이지가 생성될 때 유튜브 검색을 실행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금세 할당된 요청 수를 넘어가서 검색이 불가능하지는 문제 발생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/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v-on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으로 요청을 미뤄 둔 후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.once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로 횟수 역시 한번으로 제한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이후 첫 요청 이후에는 </a:t>
            </a:r>
            <a:r>
              <a:rPr lang="ko-KR" altLang="en-US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영상 정보를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DB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에 저장하여 요청을 절약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유튜브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API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를 통해 가져온 객체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데이터들을 </a:t>
            </a:r>
            <a:r>
              <a:rPr lang="en-US" altLang="ko-KR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TextField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에 </a:t>
            </a: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저장하려다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실패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 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JSON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변형이 동반되지 않았기에 발생한 것으로 추정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DB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에 필드를 늘리고 객체를 따로 저장하는 것으로 해결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  <p:extLst>
      <p:ext uri="{BB962C8B-B14F-4D97-AF65-F5344CB8AC3E}">
        <p14:creationId xmlns:p14="http://schemas.microsoft.com/office/powerpoint/2010/main" val="57811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배운 점들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3" name="Google Shape;79;p14"/>
          <p:cNvSpPr txBox="1"/>
          <p:nvPr/>
        </p:nvSpPr>
        <p:spPr>
          <a:xfrm>
            <a:off x="1280800" y="969351"/>
            <a:ext cx="7863200" cy="3542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en-US" altLang="ko-KR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Vuex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를 사용하는 경우 왠만한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methods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는 </a:t>
            </a:r>
            <a:r>
              <a:rPr lang="en-US" altLang="ko-KR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Vuex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에 저장하고 실행할 것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컴포넌트별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methods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가 늘어나면 파악 및 관리가 복잡해진다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DB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구조는 도중에 변경하기 까다롭다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 </a:t>
            </a:r>
            <a:b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</a:b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설계를 확실히 하고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원하는 기능에 적합한 형태인지 검토해보는 것 역시 잊지 말자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111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/>
        </p:nvSpPr>
        <p:spPr>
          <a:xfrm>
            <a:off x="2714625" y="405625"/>
            <a:ext cx="56589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6900" dirty="0" smtClean="0">
                <a:solidFill>
                  <a:srgbClr val="434343"/>
                </a:solidFill>
                <a:highlight>
                  <a:srgbClr val="F3F3F3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프로젝트 종료</a:t>
            </a:r>
            <a:r>
              <a:rPr lang="en" sz="6900" dirty="0" smtClean="0">
                <a:solidFill>
                  <a:srgbClr val="434343"/>
                </a:solidFill>
                <a:highlight>
                  <a:srgbClr val="F3F3F3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감사합니다</a:t>
            </a:r>
            <a:endParaRPr sz="6900" dirty="0">
              <a:solidFill>
                <a:srgbClr val="434343"/>
              </a:solidFill>
              <a:highlight>
                <a:srgbClr val="F3F3F3"/>
              </a:highlight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목  차  </a:t>
            </a:r>
            <a:r>
              <a:rPr lang="en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CONTENTS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099825" y="736356"/>
            <a:ext cx="78632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84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+mj-lt"/>
              <a:buAutoNum type="arabicParenR"/>
            </a:pP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기획 의도</a:t>
            </a:r>
            <a:endParaRPr lang="en-US" altLang="ko-KR" sz="24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584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+mj-lt"/>
              <a:buAutoNum type="arabicParenR"/>
            </a:pP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사용 기술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스택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및 </a:t>
            </a:r>
            <a:r>
              <a:rPr lang="en-US" altLang="ko-KR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API</a:t>
            </a:r>
            <a:endParaRPr lang="en-US" altLang="ko-KR" sz="24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584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+mj-lt"/>
              <a:buAutoNum type="arabicParenR"/>
            </a:pPr>
            <a:r>
              <a:rPr lang="en-US" altLang="ko-KR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ERD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및 컴포넌트</a:t>
            </a:r>
            <a:r>
              <a:rPr lang="en-US" altLang="ko-KR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구조</a:t>
            </a:r>
            <a:endParaRPr lang="en-US" altLang="ko-KR" sz="24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584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+mj-lt"/>
              <a:buAutoNum type="arabicParenR"/>
            </a:pP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살펴보기</a:t>
            </a:r>
            <a:endParaRPr lang="en-US" altLang="ko-KR" sz="24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584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+mj-lt"/>
              <a:buAutoNum type="arabicParenR"/>
            </a:pP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겪은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오류 </a:t>
            </a:r>
            <a:r>
              <a:rPr lang="ko-KR" altLang="en-US" sz="24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및 배운 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기획 의도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9327" r="19038" b="18366"/>
          <a:stretch/>
        </p:blipFill>
        <p:spPr>
          <a:xfrm>
            <a:off x="6431466" y="1062268"/>
            <a:ext cx="825520" cy="8105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Google Shape;79;p14"/>
          <p:cNvSpPr txBox="1"/>
          <p:nvPr/>
        </p:nvSpPr>
        <p:spPr>
          <a:xfrm>
            <a:off x="6338797" y="1732334"/>
            <a:ext cx="1019327" cy="64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 정보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6" name="Google Shape;79;p14"/>
          <p:cNvSpPr txBox="1"/>
          <p:nvPr/>
        </p:nvSpPr>
        <p:spPr>
          <a:xfrm>
            <a:off x="7349655" y="951957"/>
            <a:ext cx="359902" cy="64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3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=</a:t>
            </a:r>
            <a:endParaRPr lang="en-US" altLang="ko-KR" sz="3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1" t="10687" r="6489" b="4825"/>
          <a:stretch/>
        </p:blipFill>
        <p:spPr>
          <a:xfrm>
            <a:off x="7818293" y="1050952"/>
            <a:ext cx="848817" cy="8281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Google Shape;79;p14"/>
          <p:cNvSpPr txBox="1"/>
          <p:nvPr/>
        </p:nvSpPr>
        <p:spPr>
          <a:xfrm>
            <a:off x="7798598" y="1729820"/>
            <a:ext cx="1019327" cy="64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12" name="Google Shape;79;p14"/>
          <p:cNvSpPr txBox="1"/>
          <p:nvPr/>
        </p:nvSpPr>
        <p:spPr>
          <a:xfrm>
            <a:off x="1355825" y="951957"/>
            <a:ext cx="4603981" cy="11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과연 영화를 좋아하거나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직접 보려는 사람이 영화 정보를 찾아볼까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?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자신이 소비하려는 컨텐츠의 내용을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당하는 걸</a:t>
            </a:r>
            <a:r>
              <a:rPr lang="en-US" altLang="ko-KR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좋아하는 사람은 많지 않다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괜히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“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망치다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”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라는 뜻의 단어가 사용되는 게 아니다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466" y="2510197"/>
            <a:ext cx="2213735" cy="2213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기획 의도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12" name="Google Shape;79;p14"/>
          <p:cNvSpPr txBox="1"/>
          <p:nvPr/>
        </p:nvSpPr>
        <p:spPr>
          <a:xfrm>
            <a:off x="1347540" y="958840"/>
            <a:ext cx="4898128" cy="11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즉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 정보를 찾아보는 시점에서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를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신경 쓰지 않는 사람일 가능성이 높다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이들은 영화 정보를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대화의 주제로 사용하거나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트렌드를 파악하고자 하는 목적일 가능성이 높다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그렇다면 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1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차적인 영화 정보 뿐만 아니라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,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더욱 다양한 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형태의 </a:t>
            </a: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스포일러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정보를 필요로 할 것이다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259" y="2498197"/>
            <a:ext cx="1614355" cy="22029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088" y="851925"/>
            <a:ext cx="1274763" cy="1274763"/>
          </a:xfrm>
          <a:prstGeom prst="rect">
            <a:avLst/>
          </a:prstGeom>
        </p:spPr>
      </p:pic>
      <p:sp>
        <p:nvSpPr>
          <p:cNvPr id="13" name="Google Shape;79;p14"/>
          <p:cNvSpPr txBox="1"/>
          <p:nvPr/>
        </p:nvSpPr>
        <p:spPr>
          <a:xfrm>
            <a:off x="6279815" y="1855168"/>
            <a:ext cx="1050895" cy="64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대화 목적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549" y="934077"/>
            <a:ext cx="1110457" cy="1110457"/>
          </a:xfrm>
          <a:prstGeom prst="rect">
            <a:avLst/>
          </a:prstGeom>
        </p:spPr>
      </p:pic>
      <p:sp>
        <p:nvSpPr>
          <p:cNvPr id="14" name="Google Shape;79;p14"/>
          <p:cNvSpPr txBox="1"/>
          <p:nvPr/>
        </p:nvSpPr>
        <p:spPr>
          <a:xfrm>
            <a:off x="7699329" y="1855168"/>
            <a:ext cx="1050895" cy="643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유행 파악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  <p:extLst>
      <p:ext uri="{BB962C8B-B14F-4D97-AF65-F5344CB8AC3E}">
        <p14:creationId xmlns:p14="http://schemas.microsoft.com/office/powerpoint/2010/main" val="352684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7;p14"/>
          <p:cNvSpPr txBox="1"/>
          <p:nvPr/>
        </p:nvSpPr>
        <p:spPr>
          <a:xfrm>
            <a:off x="1182874" y="86877"/>
            <a:ext cx="4189225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사용</a:t>
            </a:r>
            <a:r>
              <a:rPr lang="ko-KR" altLang="en-US" sz="2800" b="1" dirty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한</a:t>
            </a: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 기술 </a:t>
            </a: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스택과 </a:t>
            </a:r>
            <a:r>
              <a:rPr lang="en-US" altLang="ko-KR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API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1028" name="Picture 4" descr="자바스크립트 프레임워크 소개 3 - Vue.js : NHN Cloud Meetu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6" r="16388"/>
          <a:stretch/>
        </p:blipFill>
        <p:spPr bwMode="auto">
          <a:xfrm>
            <a:off x="1739010" y="2125672"/>
            <a:ext cx="1451439" cy="13589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/>
        </p:spPr>
      </p:pic>
      <p:pic>
        <p:nvPicPr>
          <p:cNvPr id="1032" name="Picture 8" descr="DRF로 api 서버 개발(0)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2" t="13350" r="7996" b="11866"/>
          <a:stretch/>
        </p:blipFill>
        <p:spPr bwMode="auto">
          <a:xfrm>
            <a:off x="3770814" y="2125671"/>
            <a:ext cx="2231997" cy="13589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/>
        </p:spPr>
      </p:pic>
      <p:sp>
        <p:nvSpPr>
          <p:cNvPr id="8" name="Google Shape;79;p14"/>
          <p:cNvSpPr txBox="1"/>
          <p:nvPr/>
        </p:nvSpPr>
        <p:spPr>
          <a:xfrm>
            <a:off x="1780121" y="1418100"/>
            <a:ext cx="1380570" cy="828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2400" dirty="0" err="1" smtClean="0">
                <a:solidFill>
                  <a:srgbClr val="EFEFEF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Nanum Gothic Coding"/>
                <a:sym typeface="Nanum Gothic Coding"/>
              </a:rPr>
              <a:t>frontEnd</a:t>
            </a:r>
            <a:endParaRPr lang="en-US" altLang="ko-KR" sz="1800" dirty="0">
              <a:solidFill>
                <a:srgbClr val="EFEFEF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11" name="Google Shape;79;p14"/>
          <p:cNvSpPr txBox="1"/>
          <p:nvPr/>
        </p:nvSpPr>
        <p:spPr>
          <a:xfrm>
            <a:off x="4134475" y="1420639"/>
            <a:ext cx="1504673" cy="828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2400" dirty="0" err="1" smtClean="0">
                <a:solidFill>
                  <a:srgbClr val="EFEFEF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Nanum Gothic Coding"/>
                <a:sym typeface="Nanum Gothic Coding"/>
              </a:rPr>
              <a:t>back_end</a:t>
            </a:r>
            <a:endParaRPr lang="en-US" altLang="ko-KR" sz="1800" dirty="0">
              <a:solidFill>
                <a:srgbClr val="EFEFEF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12" name="Google Shape;79;p14"/>
          <p:cNvSpPr txBox="1"/>
          <p:nvPr/>
        </p:nvSpPr>
        <p:spPr>
          <a:xfrm>
            <a:off x="3231560" y="2037225"/>
            <a:ext cx="468385" cy="209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6000" dirty="0" smtClean="0">
                <a:solidFill>
                  <a:srgbClr val="EFEFEF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Nanum Gothic Coding"/>
                <a:sym typeface="Nanum Gothic Coding"/>
              </a:rPr>
              <a:t>+</a:t>
            </a:r>
            <a:endParaRPr lang="en-US" altLang="ko-KR" sz="4800" dirty="0">
              <a:solidFill>
                <a:srgbClr val="EFEFEF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502" y="3138965"/>
            <a:ext cx="713134" cy="6912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0" name="Google Shape;79;p14"/>
          <p:cNvSpPr txBox="1"/>
          <p:nvPr/>
        </p:nvSpPr>
        <p:spPr>
          <a:xfrm>
            <a:off x="1182874" y="3669851"/>
            <a:ext cx="1011873" cy="639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</a:pPr>
            <a:r>
              <a:rPr lang="en-US" altLang="ko-KR" sz="1200" dirty="0" smtClean="0">
                <a:solidFill>
                  <a:srgbClr val="FFFFFF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  <a:sym typeface="Nanum Gothic Coding"/>
              </a:rPr>
              <a:t>Bootstrap </a:t>
            </a:r>
            <a:r>
              <a:rPr lang="en-US" altLang="ko-KR" sz="1200" dirty="0" err="1" smtClean="0">
                <a:solidFill>
                  <a:srgbClr val="FFFFFF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  <a:sym typeface="Nanum Gothic Coding"/>
              </a:rPr>
              <a:t>Vue</a:t>
            </a:r>
            <a:endParaRPr lang="en-US" altLang="ko-KR" sz="1050" dirty="0">
              <a:solidFill>
                <a:srgbClr val="FFFFFF"/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  <a:sym typeface="Nanum Gothic Coding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7" t="32325" r="9012" b="32020"/>
          <a:stretch/>
        </p:blipFill>
        <p:spPr>
          <a:xfrm>
            <a:off x="6583176" y="2125671"/>
            <a:ext cx="1784839" cy="5627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5" t="24458" r="1352" b="24262"/>
          <a:stretch/>
        </p:blipFill>
        <p:spPr>
          <a:xfrm>
            <a:off x="6583176" y="3000881"/>
            <a:ext cx="1784839" cy="48370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3" name="Google Shape;79;p14"/>
          <p:cNvSpPr txBox="1"/>
          <p:nvPr/>
        </p:nvSpPr>
        <p:spPr>
          <a:xfrm>
            <a:off x="6048920" y="2037225"/>
            <a:ext cx="468385" cy="209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6000" dirty="0" smtClean="0">
                <a:solidFill>
                  <a:srgbClr val="EFEFEF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Nanum Gothic Coding"/>
                <a:sym typeface="Nanum Gothic Coding"/>
              </a:rPr>
              <a:t>+</a:t>
            </a:r>
            <a:endParaRPr lang="en-US" altLang="ko-KR" sz="4800" dirty="0">
              <a:solidFill>
                <a:srgbClr val="EFEFEF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14" name="Google Shape;79;p14"/>
          <p:cNvSpPr txBox="1"/>
          <p:nvPr/>
        </p:nvSpPr>
        <p:spPr>
          <a:xfrm>
            <a:off x="7135204" y="1418100"/>
            <a:ext cx="680779" cy="828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altLang="ko-KR" sz="2400" dirty="0" smtClean="0">
                <a:solidFill>
                  <a:srgbClr val="EFEFEF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Nanum Gothic Coding"/>
                <a:sym typeface="Nanum Gothic Coding"/>
              </a:rPr>
              <a:t>API</a:t>
            </a:r>
            <a:endParaRPr lang="en-US" altLang="ko-KR" sz="1800" dirty="0">
              <a:solidFill>
                <a:srgbClr val="EFEFEF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  <a:cs typeface="Nanum Gothic Coding"/>
              <a:sym typeface="Nanum Gothic Coding"/>
            </a:endParaRPr>
          </a:p>
        </p:txBody>
      </p:sp>
    </p:spTree>
    <p:extLst>
      <p:ext uri="{BB962C8B-B14F-4D97-AF65-F5344CB8AC3E}">
        <p14:creationId xmlns:p14="http://schemas.microsoft.com/office/powerpoint/2010/main" val="314332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altLang="ko-KR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ERD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075" y="270112"/>
            <a:ext cx="4139817" cy="4663533"/>
          </a:xfrm>
          <a:prstGeom prst="roundRect">
            <a:avLst>
              <a:gd name="adj" fmla="val 8594"/>
            </a:avLst>
          </a:prstGeom>
          <a:solidFill>
            <a:schemeClr val="bg1"/>
          </a:solidFill>
          <a:ln>
            <a:noFill/>
          </a:ln>
          <a:effectLst>
            <a:reflection blurRad="12700" stA="38000" endPos="5000" dist="5000" dir="5400000" sy="-100000" algn="bl" rotWithShape="0"/>
          </a:effectLst>
        </p:spPr>
      </p:pic>
      <p:sp>
        <p:nvSpPr>
          <p:cNvPr id="4" name="Google Shape;79;p14"/>
          <p:cNvSpPr txBox="1"/>
          <p:nvPr/>
        </p:nvSpPr>
        <p:spPr>
          <a:xfrm>
            <a:off x="1204600" y="828675"/>
            <a:ext cx="3115609" cy="2738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movies</a:t>
            </a:r>
          </a:p>
          <a:p>
            <a:pPr marL="7200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</a:t>
            </a:r>
          </a:p>
          <a:p>
            <a:pPr marL="7200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g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enre</a:t>
            </a:r>
          </a:p>
          <a:p>
            <a:pPr marL="7200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ctors</a:t>
            </a:r>
          </a:p>
          <a:p>
            <a:pPr marL="7200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review_video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en-US" altLang="ko-KR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ccounts</a:t>
            </a:r>
          </a:p>
          <a:p>
            <a:pPr marL="720000" lvl="4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user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community</a:t>
            </a:r>
          </a:p>
          <a:p>
            <a:pPr marL="7200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comment</a:t>
            </a: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1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컴포넌트 구조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4" name="Google Shape;79;p14"/>
          <p:cNvSpPr txBox="1"/>
          <p:nvPr/>
        </p:nvSpPr>
        <p:spPr>
          <a:xfrm>
            <a:off x="1204600" y="828675"/>
            <a:ext cx="3115609" cy="2738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AutoNum type="arabicPeriod"/>
            </a:pPr>
            <a:r>
              <a:rPr lang="en-US" altLang="ko-KR" sz="1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Views</a:t>
            </a: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HomeView</a:t>
            </a: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PopularView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NewestView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GenreSelectView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GenreView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SearchView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LoginView</a:t>
            </a:r>
            <a:endParaRPr lang="en-US" altLang="ko-KR" sz="1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SignupView</a:t>
            </a:r>
            <a:endParaRPr lang="en-US" altLang="ko-KR" sz="1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ProfileView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MovieDetailView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2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ActorView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-1" t="7406" r="8"/>
          <a:stretch/>
        </p:blipFill>
        <p:spPr>
          <a:xfrm>
            <a:off x="4801960" y="307731"/>
            <a:ext cx="4058098" cy="46343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컴포넌트 구조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4" name="Google Shape;79;p14"/>
          <p:cNvSpPr txBox="1"/>
          <p:nvPr/>
        </p:nvSpPr>
        <p:spPr>
          <a:xfrm>
            <a:off x="1204600" y="828675"/>
            <a:ext cx="3115609" cy="2738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rabicPeriod" startAt="2"/>
            </a:pPr>
            <a:r>
              <a:rPr lang="en-US" altLang="ko-KR" sz="1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Components</a:t>
            </a: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MovieList</a:t>
            </a: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GenreMovieList</a:t>
            </a:r>
            <a:endParaRPr lang="en-US" altLang="ko-KR" sz="1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Actor</a:t>
            </a:r>
            <a:r>
              <a:rPr lang="en-US" altLang="ko-KR" sz="1600" dirty="0" err="1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MovieList</a:t>
            </a:r>
            <a:endParaRPr lang="en-US" altLang="ko-KR" sz="1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WishList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CommentList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ProfileCommentList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rabicPeriod" startAt="3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SubComponents</a:t>
            </a:r>
            <a:endParaRPr lang="en-US" altLang="ko-KR" sz="16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1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MovieListItem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1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CommentListItem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1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CocomentList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720000" lvl="1" indent="-342900"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+mj-lt"/>
              <a:buAutoNum type="alphaUcPeriod"/>
            </a:pPr>
            <a:r>
              <a:rPr lang="en-US" altLang="ko-KR" sz="16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CocomentListItem</a:t>
            </a:r>
            <a:endParaRPr lang="en-US" altLang="ko-KR" sz="16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-1" t="7406" r="8"/>
          <a:stretch/>
        </p:blipFill>
        <p:spPr>
          <a:xfrm>
            <a:off x="4801960" y="307731"/>
            <a:ext cx="4058098" cy="46343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3139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77;p14"/>
          <p:cNvSpPr txBox="1"/>
          <p:nvPr/>
        </p:nvSpPr>
        <p:spPr>
          <a:xfrm>
            <a:off x="1182875" y="86877"/>
            <a:ext cx="3487200" cy="29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800" b="1" dirty="0" smtClean="0">
                <a:solidFill>
                  <a:srgbClr val="D9EAD3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Nanum Gothic Coding"/>
                <a:sym typeface="Nanum Gothic Coding"/>
              </a:rPr>
              <a:t>살펴보기</a:t>
            </a:r>
            <a:endParaRPr sz="2800" b="1" dirty="0">
              <a:solidFill>
                <a:srgbClr val="D9EAD3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Nanum Gothic Coding"/>
              <a:sym typeface="Nanum Gothic Coding"/>
            </a:endParaRPr>
          </a:p>
        </p:txBody>
      </p:sp>
      <p:sp>
        <p:nvSpPr>
          <p:cNvPr id="3" name="Google Shape;79;p14"/>
          <p:cNvSpPr txBox="1"/>
          <p:nvPr/>
        </p:nvSpPr>
        <p:spPr>
          <a:xfrm>
            <a:off x="1280800" y="969351"/>
            <a:ext cx="7863200" cy="3542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메인 페이지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인기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순 및</a:t>
            </a:r>
            <a:r>
              <a:rPr lang="en-US" altLang="ko-KR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</a:t>
            </a: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최신순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보기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장르별 보기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검색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영화 세부 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페이지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err="1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배우별</a:t>
            </a: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 보기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로그인</a:t>
            </a:r>
            <a:endParaRPr lang="en-US" altLang="ko-KR" sz="1800" dirty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r>
              <a:rPr lang="ko-KR" altLang="en-US" sz="1800" dirty="0" smtClean="0">
                <a:solidFill>
                  <a:srgbClr val="EFEFEF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Nanum Gothic Coding"/>
                <a:sym typeface="Nanum Gothic Coding"/>
              </a:rPr>
              <a:t>프로필 페이지</a:t>
            </a: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arenR"/>
            </a:pPr>
            <a:endParaRPr lang="en-US" altLang="ko-KR" sz="1800" dirty="0" smtClean="0">
              <a:solidFill>
                <a:srgbClr val="EFEFEF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Nanum Gothic Coding"/>
              <a:sym typeface="Nanum Gothic Coding"/>
            </a:endParaRPr>
          </a:p>
        </p:txBody>
      </p:sp>
    </p:spTree>
    <p:extLst>
      <p:ext uri="{BB962C8B-B14F-4D97-AF65-F5344CB8AC3E}">
        <p14:creationId xmlns:p14="http://schemas.microsoft.com/office/powerpoint/2010/main" val="143934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470</Words>
  <Application>Microsoft Office PowerPoint</Application>
  <PresentationFormat>화면 슬라이드 쇼(16:9)</PresentationFormat>
  <Paragraphs>99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Arial Unicode MS</vt:lpstr>
      <vt:lpstr>Nanum Gothic Coding</vt:lpstr>
      <vt:lpstr>배달의민족 한나체 Air</vt:lpstr>
      <vt:lpstr>Arial</vt:lpstr>
      <vt:lpstr>배달의민족 한나체 Pro</vt:lpstr>
      <vt:lpstr>Nanum Myeongjo</vt:lpstr>
      <vt:lpstr>배달의민족 도현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Windows 사용자</cp:lastModifiedBy>
  <cp:revision>32</cp:revision>
  <dcterms:modified xsi:type="dcterms:W3CDTF">2022-11-24T08:22:00Z</dcterms:modified>
</cp:coreProperties>
</file>